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58" r:id="rId6"/>
    <p:sldId id="265" r:id="rId7"/>
    <p:sldId id="259" r:id="rId8"/>
    <p:sldId id="266" r:id="rId9"/>
    <p:sldId id="267" r:id="rId10"/>
    <p:sldId id="268" r:id="rId11"/>
    <p:sldId id="271" r:id="rId12"/>
    <p:sldId id="272" r:id="rId13"/>
    <p:sldId id="260" r:id="rId14"/>
    <p:sldId id="273" r:id="rId15"/>
    <p:sldId id="275" r:id="rId16"/>
    <p:sldId id="276" r:id="rId17"/>
    <p:sldId id="261" r:id="rId18"/>
    <p:sldId id="270" r:id="rId19"/>
    <p:sldId id="278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694"/>
    <a:srgbClr val="009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31"/>
    <p:restoredTop sz="94690"/>
  </p:normalViewPr>
  <p:slideViewPr>
    <p:cSldViewPr snapToGrid="0" snapToObjects="1">
      <p:cViewPr varScale="1">
        <p:scale>
          <a:sx n="95" d="100"/>
          <a:sy n="95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8945C-45C9-7C4F-89E6-54D015B09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290EB-82D4-7D41-8335-DCAA58482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47632-0A3D-4844-813C-B6DCAE3B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7B8F9-ED14-8946-8F92-09BB719C9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09B3E-12EA-4F40-9C6C-EDD2C71D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26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8ACB3-54C1-DD4B-B50F-5CE8EAAF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7E960-F202-FC4F-A696-58ACC6719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FD02B-24F1-B541-8422-9D6041C9F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7C853-0B51-4645-BB42-0F48EF147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E6E8-DB44-2845-8244-800F8413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9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B21236-DE60-7E43-B956-C5C3CCA7AC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312F7-D5EF-A945-AC34-37A804B0F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FB562-3FEA-8244-9F39-EB354D11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4C04F-E499-E04C-BCFA-1C0F3EE3C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00401-B697-9D43-A170-857ACB44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4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640D-A033-5045-9BDF-2D6E270C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8CFB8-4CE6-9142-8276-F97C7C064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57E5D-BD0A-AD4B-B29A-6794EFC6F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0F071-CB72-BF44-9A74-D8005D972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1C445-86DA-D148-9A3A-6F3CA247B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CF82-F217-E840-93D6-6709BC3FF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4FCBE-A5A0-4840-9BF0-A9F2097A1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9B675-EB97-D845-A256-C67565236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CC16D-B6C3-4549-B26C-795D9DA05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B5BEB-DDF0-344F-A59A-7FF6CB332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2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405D-3AB5-864E-8B32-0159C684D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1FFA-B15B-A94B-86C4-67588A1D9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3187E-B47A-8946-A23A-438CD1D89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395DE-50E1-5647-A030-56F1E931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FC9E7-4168-E442-A624-8F1E523D6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9EE9B-6467-FA42-8968-E8916425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2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DA460-DBF1-AE44-990F-103C92BB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1F02D-C196-4647-B7D2-2EE739473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1D4DC-2D1B-594F-811D-D107C303D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E01DB-F83C-D343-8DFD-D39C06B621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410B16-96D2-0E4E-87C0-BEC759EF7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E64D68-3005-1644-A0D3-60F5EFE9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9F11A8-E6EA-7E4A-9F25-CB00F01D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33F3-32B9-E44F-986E-8F0E1E2B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5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5A898-D02E-5442-9943-64634B312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ECE10-AD38-A94A-B28A-6904C70A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4A109-60A8-C248-A670-669FAE69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89C81-19E9-3749-B66E-37342853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8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70DE53-43FE-D94A-8677-BEE76CF8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1CFAE-83BB-684B-BFBA-5E4C8FE3B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31C5A-194C-4A42-A2D5-A9CB4A06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2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1D6AD-146C-B14D-83BD-EE408B993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1DC9D-21C1-D843-A596-E1CB3D5E0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A96B2-CDAB-2E47-A8F6-11DC2A8EB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C8EF8-7BBD-2C40-A25C-3EB1CD90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31FD5-57D5-9143-A819-FBE9F9F4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19A19-C701-AA4C-8B8F-152786CA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15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C3FA-5644-2C41-AE75-182ACD27C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69521A-99BF-AA4A-86B5-6203422AC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7F2ED-AE10-7043-B3A0-8FFDD0E3C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9F82B-7171-8F46-877E-A24F5B6DA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183D7-B61F-DC47-AECD-E8CF8EC14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03889-17C3-FB4C-9804-F2629260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08F92A-A76E-F14E-922F-EA0C52A49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7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BB9A4-BDE9-E143-9249-94C6C002A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7B351-ADFE-C54E-B6EF-9568AA2E83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8C13CB3-F84B-6542-BEC5-98E9CD11003A}" type="datetimeFigureOut">
              <a:rPr lang="en-US" smtClean="0"/>
              <a:pPr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53A85-8F22-AD43-9B8F-F0A5858DF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1DD-4AE3-4E4C-8FF0-5EF8294F5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CF98E2-BD8A-BE4F-84D3-66FE53F5E16D}"/>
              </a:ext>
            </a:extLst>
          </p:cNvPr>
          <p:cNvGrpSpPr/>
          <p:nvPr userDrawn="1"/>
        </p:nvGrpSpPr>
        <p:grpSpPr>
          <a:xfrm>
            <a:off x="10662250" y="104446"/>
            <a:ext cx="1529750" cy="2126426"/>
            <a:chOff x="10662250" y="104446"/>
            <a:chExt cx="1529750" cy="2126426"/>
          </a:xfrm>
        </p:grpSpPr>
        <p:pic>
          <p:nvPicPr>
            <p:cNvPr id="9" name="Picture 2" descr="Not sure this belongs, but I I've always been enamored with the logo of NOAA,  the National Oceanographic and Atmospheric Administration : logodesign">
              <a:extLst>
                <a:ext uri="{FF2B5EF4-FFF2-40B4-BE49-F238E27FC236}">
                  <a16:creationId xmlns:a16="http://schemas.microsoft.com/office/drawing/2014/main" id="{598A9E1C-36BA-AD47-A813-2FEE979BD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4265" y="104446"/>
              <a:ext cx="1339970" cy="1339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B093DBA-3130-DB45-BD4D-7AB6852E10CC}"/>
                </a:ext>
              </a:extLst>
            </p:cNvPr>
            <p:cNvSpPr/>
            <p:nvPr/>
          </p:nvSpPr>
          <p:spPr>
            <a:xfrm>
              <a:off x="10668000" y="1518249"/>
              <a:ext cx="1524000" cy="245345"/>
            </a:xfrm>
            <a:prstGeom prst="roundRect">
              <a:avLst/>
            </a:prstGeom>
            <a:solidFill>
              <a:srgbClr val="009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Dungeness</a:t>
              </a:r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 Juvenile</a:t>
              </a:r>
              <a:endParaRPr lang="en-US" sz="900" dirty="0">
                <a:latin typeface="Droid Sans Mono Dotted for Powe" panose="020B0609030804020204" pitchFamily="49" charset="0"/>
                <a:ea typeface="Droid Sans Mono Dotted for Powe" panose="020B0609030804020204" pitchFamily="49" charset="0"/>
                <a:cs typeface="Droid Sans Mono Dotted for Powe" panose="020B0609030804020204" pitchFamily="49" charset="0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3499AD2-1765-4742-BBC3-551B8067C7DB}"/>
                </a:ext>
              </a:extLst>
            </p:cNvPr>
            <p:cNvSpPr/>
            <p:nvPr/>
          </p:nvSpPr>
          <p:spPr>
            <a:xfrm>
              <a:off x="10662250" y="1749260"/>
              <a:ext cx="1524000" cy="245345"/>
            </a:xfrm>
            <a:prstGeom prst="roundRect">
              <a:avLst/>
            </a:prstGeom>
            <a:solidFill>
              <a:srgbClr val="0346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CO2 Exposure Study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4ED537D-61BF-A54F-93AC-80FFF71D4E05}"/>
                </a:ext>
              </a:extLst>
            </p:cNvPr>
            <p:cNvSpPr/>
            <p:nvPr/>
          </p:nvSpPr>
          <p:spPr>
            <a:xfrm>
              <a:off x="10662250" y="1985527"/>
              <a:ext cx="1524000" cy="245345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2018-2019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60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E599-1B32-6944-A2BF-448EFF7FA7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Dungeness Juvenile Crab 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Term – CO2 Exposure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6742A-0532-5646-AF5C-49DA7736E3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2018-2019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Salmon Shed ”Environmental Data”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(2021.03.11)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592200-03A0-E840-B229-DC4052D1A819}"/>
              </a:ext>
            </a:extLst>
          </p:cNvPr>
          <p:cNvGrpSpPr/>
          <p:nvPr/>
        </p:nvGrpSpPr>
        <p:grpSpPr>
          <a:xfrm>
            <a:off x="10662250" y="104446"/>
            <a:ext cx="1529750" cy="2126426"/>
            <a:chOff x="10662250" y="104446"/>
            <a:chExt cx="1529750" cy="2126426"/>
          </a:xfrm>
        </p:grpSpPr>
        <p:pic>
          <p:nvPicPr>
            <p:cNvPr id="1026" name="Picture 2" descr="Not sure this belongs, but I I've always been enamored with the logo of NOAA,  the National Oceanographic and Atmospheric Administration : logodesign">
              <a:extLst>
                <a:ext uri="{FF2B5EF4-FFF2-40B4-BE49-F238E27FC236}">
                  <a16:creationId xmlns:a16="http://schemas.microsoft.com/office/drawing/2014/main" id="{1CF0863E-DE75-F74F-A7B3-BFC460F46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4265" y="104446"/>
              <a:ext cx="1339970" cy="1339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65B2678-A21F-6547-970E-1561BCF480C4}"/>
                </a:ext>
              </a:extLst>
            </p:cNvPr>
            <p:cNvSpPr/>
            <p:nvPr/>
          </p:nvSpPr>
          <p:spPr>
            <a:xfrm>
              <a:off x="10668000" y="1518249"/>
              <a:ext cx="1524000" cy="245345"/>
            </a:xfrm>
            <a:prstGeom prst="roundRect">
              <a:avLst/>
            </a:prstGeom>
            <a:solidFill>
              <a:srgbClr val="009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Dungeness</a:t>
              </a:r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 Juvenile</a:t>
              </a:r>
              <a:endParaRPr lang="en-US" sz="900" dirty="0">
                <a:latin typeface="Droid Sans Mono Dotted for Powe" panose="020B0609030804020204" pitchFamily="49" charset="0"/>
                <a:ea typeface="Droid Sans Mono Dotted for Powe" panose="020B0609030804020204" pitchFamily="49" charset="0"/>
                <a:cs typeface="Droid Sans Mono Dotted for Powe" panose="020B0609030804020204" pitchFamily="49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C507330-3702-CF40-8D8A-00AF814753AE}"/>
                </a:ext>
              </a:extLst>
            </p:cNvPr>
            <p:cNvSpPr/>
            <p:nvPr/>
          </p:nvSpPr>
          <p:spPr>
            <a:xfrm>
              <a:off x="10662250" y="1749260"/>
              <a:ext cx="1524000" cy="245345"/>
            </a:xfrm>
            <a:prstGeom prst="roundRect">
              <a:avLst/>
            </a:prstGeom>
            <a:solidFill>
              <a:srgbClr val="0346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CO2 Exposure Study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B57D73D-C751-FB43-B3BB-866FB87A37AE}"/>
                </a:ext>
              </a:extLst>
            </p:cNvPr>
            <p:cNvSpPr/>
            <p:nvPr/>
          </p:nvSpPr>
          <p:spPr>
            <a:xfrm>
              <a:off x="10662250" y="1985527"/>
              <a:ext cx="1524000" cy="245345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2018-2019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280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94036-27C2-7C41-9D63-E82AEA3E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Probe’rodeo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FB019-68A1-0B4C-B5D9-D2B274A06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0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A29F-9E8E-2C42-8FB2-F88ED0A8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UDA data from Salmon Shed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5995407-CD32-3A44-AC38-5D552DE63C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61805-7710-1840-9314-F19009AD2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39" y="1690688"/>
            <a:ext cx="8003721" cy="494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32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9A525-085D-8E4A-B92E-FA1B0B48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UDA data displayed by Tank/Display No.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ACA32-6377-204F-A783-BB2A144DB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07" y="1690688"/>
            <a:ext cx="7818665" cy="48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56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6167-6493-E246-B7A8-A2D65C89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Temperature (All Inputs)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2213AD42-4F6C-E44E-AB3B-C28C73B006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7E2B0F8B-E774-3649-89C0-7C35C3A2A5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474193-2976-3446-B8FA-3C4DB8CFA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82" y="1508612"/>
            <a:ext cx="8069036" cy="498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53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E112-9858-5046-97C7-C736ECE8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Temperature </a:t>
            </a:r>
            <a:br>
              <a:rPr lang="en-US" dirty="0"/>
            </a:br>
            <a:r>
              <a:rPr lang="en-US" dirty="0"/>
              <a:t>(Salmon Shed &amp; Chum House)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A8976C9-02DA-A143-BF46-0D8158E64A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601D3-B4BA-0041-81D5-82EA738D0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594" y="1690688"/>
            <a:ext cx="8134349" cy="502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61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8C72-8777-E541-B682-0ADCB58F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Temperature </a:t>
            </a:r>
            <a:br>
              <a:rPr lang="en-US" dirty="0"/>
            </a:br>
            <a:r>
              <a:rPr lang="en-US" dirty="0"/>
              <a:t>(Y axis limitation 5, 30)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6616403-E062-CB4C-850A-0E5B4597A6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E596C-0878-5A43-A90E-CCA4138F2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43" y="1690688"/>
            <a:ext cx="8218714" cy="50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86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8C72-8777-E541-B682-0ADCB58F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 Temperature </a:t>
            </a:r>
            <a:br>
              <a:rPr lang="en-US"/>
            </a:br>
            <a:r>
              <a:rPr lang="en-US"/>
              <a:t>(Y axis limitation 5, 18)</a:t>
            </a: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6616403-E062-CB4C-850A-0E5B4597A6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93C10FD-C263-1B40-9A89-5F0B33AB47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3E653-E5EC-D946-81F2-327B210A5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268" y="1934254"/>
            <a:ext cx="7971064" cy="492374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35FD880-093D-794B-B856-EBA82538B614}"/>
              </a:ext>
            </a:extLst>
          </p:cNvPr>
          <p:cNvSpPr/>
          <p:nvPr/>
        </p:nvSpPr>
        <p:spPr>
          <a:xfrm>
            <a:off x="8304278" y="5325035"/>
            <a:ext cx="2944907" cy="61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for DIC sample recorded Salinity Samples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5D53D0-5AC3-1347-A5C9-C88C9EA0F375}"/>
              </a:ext>
            </a:extLst>
          </p:cNvPr>
          <p:cNvSpPr/>
          <p:nvPr/>
        </p:nvSpPr>
        <p:spPr>
          <a:xfrm>
            <a:off x="8304278" y="6091516"/>
            <a:ext cx="2944907" cy="61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date 28AUG18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1ED3AD2-D76D-A74E-8A97-83DAFF0BD899}"/>
              </a:ext>
            </a:extLst>
          </p:cNvPr>
          <p:cNvSpPr/>
          <p:nvPr/>
        </p:nvSpPr>
        <p:spPr>
          <a:xfrm>
            <a:off x="8456678" y="2889296"/>
            <a:ext cx="2944907" cy="61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for fluke readings for </a:t>
            </a:r>
            <a:r>
              <a:rPr lang="en-US" dirty="0" err="1"/>
              <a:t>insitu</a:t>
            </a:r>
            <a:r>
              <a:rPr lang="en-US" dirty="0"/>
              <a:t> readings</a:t>
            </a:r>
          </a:p>
        </p:txBody>
      </p:sp>
    </p:spTree>
    <p:extLst>
      <p:ext uri="{BB962C8B-B14F-4D97-AF65-F5344CB8AC3E}">
        <p14:creationId xmlns:p14="http://schemas.microsoft.com/office/powerpoint/2010/main" val="281233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BA131-845C-0B45-B880-7C197524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Dissolved Oxygen </a:t>
            </a:r>
            <a:r>
              <a:rPr lang="en-US" sz="3600" dirty="0"/>
              <a:t>(Assumed Constant of 29.5)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B01479-1AC9-5F4F-AB47-9F867E213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Okay how am I getting 10 columns? And 1 with 13?</a:t>
            </a:r>
          </a:p>
        </p:txBody>
      </p:sp>
    </p:spTree>
    <p:extLst>
      <p:ext uri="{BB962C8B-B14F-4D97-AF65-F5344CB8AC3E}">
        <p14:creationId xmlns:p14="http://schemas.microsoft.com/office/powerpoint/2010/main" val="1275579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CF95-2364-154D-8B8B-5C87E8DF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Kate’s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A75B0-D9A4-8344-A066-168FB65AD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835"/>
            <a:ext cx="10515600" cy="4738128"/>
          </a:xfrm>
        </p:spPr>
        <p:txBody>
          <a:bodyPr/>
          <a:lstStyle/>
          <a:p>
            <a:r>
              <a:rPr lang="en-US" dirty="0"/>
              <a:t>The Conductivity Probe in the Salmon Shed </a:t>
            </a:r>
          </a:p>
          <a:p>
            <a:pPr lvl="1"/>
            <a:r>
              <a:rPr lang="en-US" dirty="0"/>
              <a:t>Is this a </a:t>
            </a:r>
            <a:r>
              <a:rPr lang="en-US" dirty="0" err="1"/>
              <a:t>Tordial</a:t>
            </a:r>
            <a:r>
              <a:rPr lang="en-US" dirty="0"/>
              <a:t>? Something?</a:t>
            </a:r>
          </a:p>
          <a:p>
            <a:r>
              <a:rPr lang="en-US" dirty="0"/>
              <a:t>What other aspects are we looking to learn- seasonal averages?</a:t>
            </a:r>
          </a:p>
          <a:p>
            <a:r>
              <a:rPr lang="en-US" dirty="0"/>
              <a:t>ECDF plots- probably for the High CO2</a:t>
            </a:r>
          </a:p>
          <a:p>
            <a:r>
              <a:rPr lang="en-US" dirty="0"/>
              <a:t>Make fewer dataframes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325808-60C4-9043-845F-171FDBC91685}"/>
              </a:ext>
            </a:extLst>
          </p:cNvPr>
          <p:cNvSpPr/>
          <p:nvPr/>
        </p:nvSpPr>
        <p:spPr>
          <a:xfrm>
            <a:off x="9137996" y="5221377"/>
            <a:ext cx="2944907" cy="61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for DIC sample recorded Salinity Samples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D1E7C8-75DC-5942-88E2-A029ECB67B43}"/>
              </a:ext>
            </a:extLst>
          </p:cNvPr>
          <p:cNvSpPr/>
          <p:nvPr/>
        </p:nvSpPr>
        <p:spPr>
          <a:xfrm>
            <a:off x="5291418" y="3850753"/>
            <a:ext cx="3276600" cy="8919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sensor type “OrionStarA112” create 2 sensor types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4A58FC6-5D46-8F4A-873E-886DDBEBC39E}"/>
              </a:ext>
            </a:extLst>
          </p:cNvPr>
          <p:cNvSpPr/>
          <p:nvPr/>
        </p:nvSpPr>
        <p:spPr>
          <a:xfrm>
            <a:off x="5087471" y="4867325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different probes – call out to see break out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27CDD2-3519-6C43-8B9C-B02277A2196F}"/>
              </a:ext>
            </a:extLst>
          </p:cNvPr>
          <p:cNvSpPr/>
          <p:nvPr/>
        </p:nvSpPr>
        <p:spPr>
          <a:xfrm>
            <a:off x="7005919" y="4872847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CO2 DF where I can pull out tank to tank comparison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B08529-E459-1444-AA94-1B4B99F59F3D}"/>
              </a:ext>
            </a:extLst>
          </p:cNvPr>
          <p:cNvSpPr/>
          <p:nvPr/>
        </p:nvSpPr>
        <p:spPr>
          <a:xfrm>
            <a:off x="579747" y="4258609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Further investigate Chase’s SPEC salinity recorded values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9AD7AB-6149-894A-8E33-BFCF70DCAC53}"/>
              </a:ext>
            </a:extLst>
          </p:cNvPr>
          <p:cNvSpPr/>
          <p:nvPr/>
        </p:nvSpPr>
        <p:spPr>
          <a:xfrm>
            <a:off x="579747" y="4756773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 Lindsay/Eileen for records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10ABCB-62C3-3145-B5A6-1F97935343C8}"/>
              </a:ext>
            </a:extLst>
          </p:cNvPr>
          <p:cNvSpPr/>
          <p:nvPr/>
        </p:nvSpPr>
        <p:spPr>
          <a:xfrm>
            <a:off x="579747" y="5238814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Wells Pt Orca Buoy – are they correlated?</a:t>
            </a:r>
          </a:p>
          <a:p>
            <a:pPr algn="ctr"/>
            <a:r>
              <a:rPr lang="en-US" dirty="0"/>
              <a:t>NANOOS UW Edu Data for Download</a:t>
            </a:r>
          </a:p>
        </p:txBody>
      </p:sp>
    </p:spTree>
    <p:extLst>
      <p:ext uri="{BB962C8B-B14F-4D97-AF65-F5344CB8AC3E}">
        <p14:creationId xmlns:p14="http://schemas.microsoft.com/office/powerpoint/2010/main" val="1254037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CF95-2364-154D-8B8B-5C87E8DF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A75B0-D9A4-8344-A066-168FB65AD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835"/>
            <a:ext cx="9758082" cy="4738128"/>
          </a:xfrm>
        </p:spPr>
        <p:txBody>
          <a:bodyPr/>
          <a:lstStyle/>
          <a:p>
            <a:r>
              <a:rPr lang="en-US" dirty="0"/>
              <a:t>Ambient Means, Standard Error, Standard Deviation (to explain the seasonal variation)</a:t>
            </a:r>
          </a:p>
          <a:p>
            <a:r>
              <a:rPr lang="en-US" dirty="0"/>
              <a:t>Monthly Tables for all! Salinity | pH | Temperature </a:t>
            </a:r>
          </a:p>
          <a:p>
            <a:r>
              <a:rPr lang="en-US" dirty="0"/>
              <a:t>Descriptive Stats Table </a:t>
            </a:r>
          </a:p>
          <a:p>
            <a:r>
              <a:rPr lang="en-US" dirty="0"/>
              <a:t>Be able to add a monthly alkalinity value to the table</a:t>
            </a:r>
          </a:p>
          <a:p>
            <a:r>
              <a:rPr lang="en-US" dirty="0"/>
              <a:t>Conditions of the chambers- find the chamber data (Temp | pH (SPEC))</a:t>
            </a:r>
          </a:p>
          <a:p>
            <a:r>
              <a:rPr lang="en-US" dirty="0"/>
              <a:t>Find chamber SPEC values and use salinity values to close gap (august time)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78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7EFB6-3957-884C-9B8D-F3B441CB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(Orion Conductivity Probe)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08FFCF9-FC52-5642-8A65-C150EC8CE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A6636-5831-1047-8E6D-3048B3D11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836057"/>
            <a:ext cx="67437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63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4493-415C-3648-9BA2-2ADCA6DA9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 About Salinity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11BE5-E1A5-9442-8D11-22EA263AE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and When will we sample </a:t>
            </a:r>
            <a:r>
              <a:rPr lang="en-US" dirty="0" err="1"/>
              <a:t>insitu</a:t>
            </a:r>
            <a:r>
              <a:rPr lang="en-US" dirty="0"/>
              <a:t> readings</a:t>
            </a:r>
          </a:p>
          <a:p>
            <a:r>
              <a:rPr lang="en-US" dirty="0"/>
              <a:t>HST</a:t>
            </a:r>
          </a:p>
          <a:p>
            <a:r>
              <a:rPr lang="en-US" dirty="0"/>
              <a:t>Head Tank</a:t>
            </a:r>
          </a:p>
          <a:p>
            <a:r>
              <a:rPr lang="en-US" dirty="0"/>
              <a:t>Bottles? … have to for SPEC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7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BEF4-AFA2-4944-88AD-F684EA62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(Wall Mounted UDA Display)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6FD8F-21A4-9741-BF53-48F0A3D7D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901371"/>
            <a:ext cx="67437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6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3615-EAAD-0C40-9EC5-102F1EC6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(Salmon Shed Alone)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EF491D9-54A3-3449-9F43-A48BD406AB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73E89-A63C-B947-99B5-13A530072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690688"/>
            <a:ext cx="67437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1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6112-55C9-5F49-BB44-7968691B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(All Conductivity Records)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B2D0548-730B-FF47-AF08-33A97A9B12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14123-A13A-884A-9B26-CA399469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728352"/>
            <a:ext cx="7290707" cy="450348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8520B9F-6F3E-1B4A-AD69-7E4AC2D18E6B}"/>
              </a:ext>
            </a:extLst>
          </p:cNvPr>
          <p:cNvSpPr/>
          <p:nvPr/>
        </p:nvSpPr>
        <p:spPr>
          <a:xfrm>
            <a:off x="7563009" y="2773734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Restrict Dates Further to ~20AUG2018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324841-A391-E94D-9B02-590C84E79971}"/>
              </a:ext>
            </a:extLst>
          </p:cNvPr>
          <p:cNvSpPr/>
          <p:nvPr/>
        </p:nvSpPr>
        <p:spPr>
          <a:xfrm>
            <a:off x="7563009" y="3288364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Further investigate Chase’s SPEC salinity recorded values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4859C5-A1ED-DF4A-B33B-2AB5C2303120}"/>
              </a:ext>
            </a:extLst>
          </p:cNvPr>
          <p:cNvSpPr/>
          <p:nvPr/>
        </p:nvSpPr>
        <p:spPr>
          <a:xfrm>
            <a:off x="7563009" y="3786528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 Lindsay/Eileen for records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757902-E636-A943-B1A6-260A285F3FC9}"/>
              </a:ext>
            </a:extLst>
          </p:cNvPr>
          <p:cNvSpPr/>
          <p:nvPr/>
        </p:nvSpPr>
        <p:spPr>
          <a:xfrm>
            <a:off x="7563009" y="4268569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Wells Pt Orca Buoy – are they correlated?</a:t>
            </a:r>
          </a:p>
          <a:p>
            <a:pPr algn="ctr"/>
            <a:r>
              <a:rPr lang="en-US" dirty="0"/>
              <a:t>NANOOS UW Edu Data for Download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CD5DBAE-E260-E645-95FA-E7CC121BAFC0}"/>
              </a:ext>
            </a:extLst>
          </p:cNvPr>
          <p:cNvSpPr/>
          <p:nvPr/>
        </p:nvSpPr>
        <p:spPr>
          <a:xfrm>
            <a:off x="10165975" y="4752664"/>
            <a:ext cx="1538727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Daily Unit?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9725679-85E2-FF47-A409-755D5EE945BC}"/>
              </a:ext>
            </a:extLst>
          </p:cNvPr>
          <p:cNvSpPr/>
          <p:nvPr/>
        </p:nvSpPr>
        <p:spPr>
          <a:xfrm>
            <a:off x="10165975" y="5234705"/>
            <a:ext cx="1538727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correlate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A1B774-C9B8-B94B-A3E7-265A47145E3F}"/>
              </a:ext>
            </a:extLst>
          </p:cNvPr>
          <p:cNvSpPr/>
          <p:nvPr/>
        </p:nvSpPr>
        <p:spPr>
          <a:xfrm>
            <a:off x="10165974" y="5716746"/>
            <a:ext cx="1538727" cy="114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back again create salinity timeseries</a:t>
            </a:r>
          </a:p>
        </p:txBody>
      </p:sp>
    </p:spTree>
    <p:extLst>
      <p:ext uri="{BB962C8B-B14F-4D97-AF65-F5344CB8AC3E}">
        <p14:creationId xmlns:p14="http://schemas.microsoft.com/office/powerpoint/2010/main" val="2229941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B027-7770-844C-B2D9-00A962789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Conductivity Sensor Problem: conductivity gaps without corresponding temperature gaps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34869-B9AA-8747-A2ED-B29C001B7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69" y="2711221"/>
            <a:ext cx="5433731" cy="3356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836765-95A0-E746-B1B6-1BCED8426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2711220"/>
            <a:ext cx="5433733" cy="335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50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25EE-1DD1-184F-872B-2E0E4877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Chemistry- pH (UDA and SPEC)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0CDD6-DC0A-7442-A4F9-8F63CEDF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852385"/>
            <a:ext cx="6743700" cy="41656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347075-F77C-AF4E-ABF6-99D496D9C138}"/>
              </a:ext>
            </a:extLst>
          </p:cNvPr>
          <p:cNvSpPr/>
          <p:nvPr/>
        </p:nvSpPr>
        <p:spPr>
          <a:xfrm>
            <a:off x="7737820" y="4875117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Hunt for any more August values</a:t>
            </a:r>
          </a:p>
        </p:txBody>
      </p:sp>
    </p:spTree>
    <p:extLst>
      <p:ext uri="{BB962C8B-B14F-4D97-AF65-F5344CB8AC3E}">
        <p14:creationId xmlns:p14="http://schemas.microsoft.com/office/powerpoint/2010/main" val="1735553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CE546-331E-344B-A08F-2C23F96F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Water Chemistry- pH by Probe, by Treatment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C7B6DE7-2541-0240-B35A-EE6FEAE03A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6137D-3028-2E46-A5EE-B67844910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676750"/>
            <a:ext cx="5949570" cy="3675064"/>
          </a:xfrm>
          <a:prstGeom prst="rect">
            <a:avLst/>
          </a:prstGeom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156A72F8-A562-764E-9B02-49B027E5E2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82E6DD-0191-0B43-91B3-8AB3AD7F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6" y="2627109"/>
            <a:ext cx="6029934" cy="37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79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CE546-331E-344B-A08F-2C23F96F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Water Chemistry- pH by Probe, by Treatment</a:t>
            </a:r>
            <a:br>
              <a:rPr lang="en-US" sz="4000" dirty="0"/>
            </a:br>
            <a:r>
              <a:rPr lang="en-US" sz="4000" dirty="0"/>
              <a:t>(y axis limitations (6.5, 8.5)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C7B6DE7-2541-0240-B35A-EE6FEAE03A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56A72F8-A562-764E-9B02-49B027E5E2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439B16-67D1-4A4B-86B8-B88CC07E5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6750"/>
            <a:ext cx="6096000" cy="3765514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15B84857-9804-D541-AA33-AC949C6E55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1DAD9D-E49B-F84D-8135-BFBE5B11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96257"/>
            <a:ext cx="6146354" cy="3796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B1240F-3299-3E40-A022-304007D61E03}"/>
              </a:ext>
            </a:extLst>
          </p:cNvPr>
          <p:cNvSpPr/>
          <p:nvPr/>
        </p:nvSpPr>
        <p:spPr>
          <a:xfrm>
            <a:off x="11978767" y="1690688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sensor type “OrionStarA112” create 2 sensor types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0FD28F-2E56-7048-AD5B-B47C5BB819AB}"/>
              </a:ext>
            </a:extLst>
          </p:cNvPr>
          <p:cNvSpPr/>
          <p:nvPr/>
        </p:nvSpPr>
        <p:spPr>
          <a:xfrm>
            <a:off x="11939067" y="49125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different probes – call out to see break out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70214B8-F376-F345-9222-47F38FFA2196}"/>
              </a:ext>
            </a:extLst>
          </p:cNvPr>
          <p:cNvSpPr/>
          <p:nvPr/>
        </p:nvSpPr>
        <p:spPr>
          <a:xfrm>
            <a:off x="12242354" y="3276600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CO2 DF where I can pull out tank to tank comparison</a:t>
            </a:r>
          </a:p>
        </p:txBody>
      </p:sp>
    </p:spTree>
    <p:extLst>
      <p:ext uri="{BB962C8B-B14F-4D97-AF65-F5344CB8AC3E}">
        <p14:creationId xmlns:p14="http://schemas.microsoft.com/office/powerpoint/2010/main" val="1532516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</TotalTime>
  <Words>466</Words>
  <Application>Microsoft Macintosh PowerPoint</Application>
  <PresentationFormat>Widescreen</PresentationFormat>
  <Paragraphs>66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Droid Sans Mono Dotted for Powe</vt:lpstr>
      <vt:lpstr>Droid Sans Mono Dotted for Powerline</vt:lpstr>
      <vt:lpstr>Times New Roman</vt:lpstr>
      <vt:lpstr>Office Theme</vt:lpstr>
      <vt:lpstr>Dungeness Juvenile Crab  Long Term – CO2 Exposure Study</vt:lpstr>
      <vt:lpstr>Salinity (Orion Conductivity Probe)</vt:lpstr>
      <vt:lpstr>Salinity (Wall Mounted UDA Display)</vt:lpstr>
      <vt:lpstr>Salinity (Salmon Shed Alone)</vt:lpstr>
      <vt:lpstr>Salinity (All Conductivity Records)</vt:lpstr>
      <vt:lpstr>Conductivity Sensor Problem: conductivity gaps without corresponding temperature gaps</vt:lpstr>
      <vt:lpstr>Water Chemistry- pH (UDA and SPEC)</vt:lpstr>
      <vt:lpstr>Water Chemistry- pH by Probe, by Treatment</vt:lpstr>
      <vt:lpstr>Water Chemistry- pH by Probe, by Treatment (y axis limitations (6.5, 8.5)</vt:lpstr>
      <vt:lpstr>Probe’rodeo</vt:lpstr>
      <vt:lpstr>UDA data from Salmon Shed</vt:lpstr>
      <vt:lpstr>UDA data displayed by Tank/Display No.</vt:lpstr>
      <vt:lpstr>Water Temperature (All Inputs)</vt:lpstr>
      <vt:lpstr>Water Temperature  (Salmon Shed &amp; Chum House)</vt:lpstr>
      <vt:lpstr>Water Temperature  (Y axis limitation 5, 30)</vt:lpstr>
      <vt:lpstr>Water Temperature  (Y axis limitation 5, 18)</vt:lpstr>
      <vt:lpstr>Dissolved Oxygen (Assumed Constant of 29.5)</vt:lpstr>
      <vt:lpstr>Kate’s Questions</vt:lpstr>
      <vt:lpstr>Follow On</vt:lpstr>
      <vt:lpstr>Lesson Learned About Salinity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k8 ski</dc:creator>
  <cp:lastModifiedBy>k8 ski</cp:lastModifiedBy>
  <cp:revision>13</cp:revision>
  <dcterms:created xsi:type="dcterms:W3CDTF">2021-03-11T10:23:37Z</dcterms:created>
  <dcterms:modified xsi:type="dcterms:W3CDTF">2021-03-12T16:36:05Z</dcterms:modified>
</cp:coreProperties>
</file>